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sldIdLst>
    <p:sldId id="256" r:id="rId2"/>
    <p:sldId id="257" r:id="rId3"/>
    <p:sldId id="259" r:id="rId4"/>
    <p:sldId id="258" r:id="rId5"/>
    <p:sldId id="265" r:id="rId6"/>
    <p:sldId id="268" r:id="rId7"/>
    <p:sldId id="269" r:id="rId8"/>
    <p:sldId id="266" r:id="rId9"/>
    <p:sldId id="267" r:id="rId10"/>
    <p:sldId id="260" r:id="rId11"/>
    <p:sldId id="261" r:id="rId12"/>
    <p:sldId id="262" r:id="rId13"/>
    <p:sldId id="264" r:id="rId14"/>
    <p:sldId id="263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2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44C0D-7575-4E16-8CB8-401501FE6340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F1EA73CE-539F-4031-87BF-2575D4C840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4674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44C0D-7575-4E16-8CB8-401501FE6340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1EA73CE-539F-4031-87BF-2575D4C840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0444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44C0D-7575-4E16-8CB8-401501FE6340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1EA73CE-539F-4031-87BF-2575D4C840A9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40173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44C0D-7575-4E16-8CB8-401501FE6340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1EA73CE-539F-4031-87BF-2575D4C840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2061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44C0D-7575-4E16-8CB8-401501FE6340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1EA73CE-539F-4031-87BF-2575D4C840A9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608792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44C0D-7575-4E16-8CB8-401501FE6340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1EA73CE-539F-4031-87BF-2575D4C840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94681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44C0D-7575-4E16-8CB8-401501FE6340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A73CE-539F-4031-87BF-2575D4C840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44166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44C0D-7575-4E16-8CB8-401501FE6340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A73CE-539F-4031-87BF-2575D4C840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929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44C0D-7575-4E16-8CB8-401501FE6340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A73CE-539F-4031-87BF-2575D4C840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2266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44C0D-7575-4E16-8CB8-401501FE6340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1EA73CE-539F-4031-87BF-2575D4C840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1193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44C0D-7575-4E16-8CB8-401501FE6340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1EA73CE-539F-4031-87BF-2575D4C840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1997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44C0D-7575-4E16-8CB8-401501FE6340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1EA73CE-539F-4031-87BF-2575D4C840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689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44C0D-7575-4E16-8CB8-401501FE6340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A73CE-539F-4031-87BF-2575D4C840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7597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44C0D-7575-4E16-8CB8-401501FE6340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A73CE-539F-4031-87BF-2575D4C840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6136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44C0D-7575-4E16-8CB8-401501FE6340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A73CE-539F-4031-87BF-2575D4C840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5596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44C0D-7575-4E16-8CB8-401501FE6340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1EA73CE-539F-4031-87BF-2575D4C840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7913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A44C0D-7575-4E16-8CB8-401501FE6340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F1EA73CE-539F-4031-87BF-2575D4C840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1331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mailto:gnpc@mail.r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6251A8F-7C08-8A98-3ADC-3F768E6728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5005" y="2840370"/>
            <a:ext cx="5321990" cy="363504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66DB1E-57D5-D9B5-4BE0-03A93296B8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82584"/>
            <a:ext cx="9144000" cy="1807393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научно-производственный центр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8C93470-50A2-F9E5-14F7-8136265D10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427934"/>
            <a:ext cx="9144000" cy="454430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Лицензированный проектировщик полного цикла</a:t>
            </a:r>
          </a:p>
        </p:txBody>
      </p:sp>
    </p:spTree>
    <p:extLst>
      <p:ext uri="{BB962C8B-B14F-4D97-AF65-F5344CB8AC3E}">
        <p14:creationId xmlns:p14="http://schemas.microsoft.com/office/powerpoint/2010/main" val="1095088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B49D2B-DFEC-B47C-C395-005158FC8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объекты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4E6D45-D8CF-CD09-24FD-885CA28070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3636523" cy="17249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«Памятник Калинину М. И.»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Выполненные работы:           Ремонт памятника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889161-0423-4F0D-F4AC-ACBFE1478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437" y="3230294"/>
            <a:ext cx="2528048" cy="339010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8DE8357-8E94-0D33-CC19-C7CF96FCB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1447" y="1192349"/>
            <a:ext cx="5751639" cy="5286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0272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B49D2B-DFEC-B47C-C395-005158FC8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объекты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4E6D45-D8CF-CD09-24FD-885CA28070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3607340" cy="17383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«Сказ об Урале»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Выполненные работы: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памятника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0034612-AE85-CED1-83BA-4FFE2B6E52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068" t="5023" b="24498"/>
          <a:stretch/>
        </p:blipFill>
        <p:spPr>
          <a:xfrm>
            <a:off x="838200" y="3180945"/>
            <a:ext cx="3607340" cy="325113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1806C01-4E0F-0A7A-D161-624886325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9430" y="898577"/>
            <a:ext cx="6048477" cy="553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9006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B5BB1A9-E7FA-1935-7918-75262B00F6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312267"/>
            <a:ext cx="5201991" cy="343060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B49D2B-DFEC-B47C-C395-005158FC8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объекты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4E6D45-D8CF-CD09-24FD-885CA28070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4025630" cy="19182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«Памятник воинам, погибшим от ран в Великой Отечественной Войне 1941 – 1945 гг. в госпиталях г. Челябинска»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Выполненные работы:                 Ремонт фасадов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Изображение выглядит как текст, снимок экрана, Параллельный, диаграмма&#10;&#10;AI-generated content may be incorrect.">
            <a:extLst>
              <a:ext uri="{FF2B5EF4-FFF2-40B4-BE49-F238E27FC236}">
                <a16:creationId xmlns:a16="http://schemas.microsoft.com/office/drawing/2014/main" id="{7F9FCEA6-65A5-F513-1B35-E28853F875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" t="2580" r="1518" b="22387"/>
          <a:stretch/>
        </p:blipFill>
        <p:spPr>
          <a:xfrm>
            <a:off x="6480085" y="224539"/>
            <a:ext cx="5249292" cy="293229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FBC41C1-A861-9691-7796-721AD52B03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0086" y="3312267"/>
            <a:ext cx="5249291" cy="343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4977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58EEEB-032A-D205-9987-7FC785646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выбирают нас как проектировщика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D48E3A-955A-E19B-D7CE-F72C9CBA48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45992"/>
          </a:xfrm>
        </p:spPr>
        <p:txBody>
          <a:bodyPr>
            <a:normAutofit/>
          </a:bodyPr>
          <a:lstStyle/>
          <a:p>
            <a:r>
              <a:rPr lang="ru-RU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Лицензия и репутация: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Государственн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ый статус учреждения 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подтверждённая квалификация.</a:t>
            </a:r>
          </a:p>
          <a:p>
            <a:r>
              <a:rPr lang="ru-RU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Полный цикл: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От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проектных решений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до сдачи объекта — без смены подрядчиков.</a:t>
            </a:r>
          </a:p>
          <a:p>
            <a:r>
              <a:rPr lang="ru-RU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Опыт: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30 лет на рынке проектирования,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40 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реализованных объектов.</a:t>
            </a:r>
          </a:p>
          <a:p>
            <a:r>
              <a:rPr lang="ru-RU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Команда: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Высококвалифицированные инженеры‑проектировщики и конструкторы.</a:t>
            </a:r>
          </a:p>
          <a:p>
            <a:r>
              <a:rPr lang="ru-RU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Сопровождение: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Авторский надзор и консультации на этапе строительства.</a:t>
            </a:r>
          </a:p>
        </p:txBody>
      </p:sp>
    </p:spTree>
    <p:extLst>
      <p:ext uri="{BB962C8B-B14F-4D97-AF65-F5344CB8AC3E}">
        <p14:creationId xmlns:p14="http://schemas.microsoft.com/office/powerpoint/2010/main" val="1337545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D5D354-9248-37AB-54A9-BA77787B0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Наши контакты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AB84FC-8FBE-4C6C-DB93-A5A2903296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4463" y="2094690"/>
            <a:ext cx="8915400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Официальный сайт:                                                                </a:t>
            </a:r>
            <a:r>
              <a:rPr lang="en-US" dirty="0"/>
              <a:t>VK</a:t>
            </a:r>
            <a:r>
              <a:rPr lang="ru-RU" dirty="0"/>
              <a:t>:</a:t>
            </a:r>
            <a:endParaRPr lang="en-US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                                             Почта: </a:t>
            </a:r>
            <a:r>
              <a:rPr lang="en-US" dirty="0">
                <a:hlinkClick r:id="rId2"/>
              </a:rPr>
              <a:t>gnpc@mail.ru</a:t>
            </a: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722FBFF-37F2-1946-176D-5358145A8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9002" y="2598744"/>
            <a:ext cx="2180704" cy="214689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CF54952-2BA8-CB20-9194-B980B22B8B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9606" y="2598744"/>
            <a:ext cx="2135353" cy="214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515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AA80F2-607D-B745-7AFE-C812C417F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нас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CB11C8-F399-9919-22C6-C4C4C83A5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7461" y="1776987"/>
            <a:ext cx="52578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ГНПЦ — государственный научно‑производственный центр, специализирующийся на комплексном проектировании.</a:t>
            </a:r>
          </a:p>
          <a:p>
            <a:pPr marL="0" indent="0">
              <a:buNone/>
            </a:pPr>
            <a: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деятельность: разработка проектной и рабочей документации</a:t>
            </a: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Лицензия № МКРФ 02997 подтверждает право на выполнение проектных работ</a:t>
            </a:r>
          </a:p>
          <a:p>
            <a:pPr marL="0" indent="0">
              <a:buNone/>
            </a:pPr>
            <a: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Полный цикл услуг: от разработки  проектных решений до сопровождения при строительстве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FC96B38-6CBE-8D4F-BBAE-E5630F3E0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2649" y="0"/>
            <a:ext cx="48393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024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2F47E6-65CF-41D8-64C8-395B2DEC4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Инструменты проектирования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13599A2-5004-040D-9287-3365E13EC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1892" y="1880826"/>
            <a:ext cx="8915400" cy="3777622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Работаем в таких программах как: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Autocad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Nanocad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Photoshop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ГРАНД-Смета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endParaRPr lang="ru-R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68D23CB-15A1-6314-C636-293CF37214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9" t="36062" r="8411" b="36686"/>
          <a:stretch/>
        </p:blipFill>
        <p:spPr bwMode="auto">
          <a:xfrm>
            <a:off x="7348959" y="1900393"/>
            <a:ext cx="3793789" cy="127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7A7CA39-9568-0EF8-8917-A80AC056D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7910" y="3429000"/>
            <a:ext cx="4215890" cy="1185112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487B1201-2BCB-FDCB-2798-F0DBA5F4F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746" y="3158429"/>
            <a:ext cx="1726254" cy="172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7E7B167-2E8D-9F8C-A8B7-D3333E4F97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3700" y="4869407"/>
            <a:ext cx="4064309" cy="7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4373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B49D2B-DFEC-B47C-C395-005158FC8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объекты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4E6D45-D8CF-CD09-24FD-885CA28070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40189"/>
            <a:ext cx="10095689" cy="3777622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«Здание пассаж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Яушевых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1910-1913 гг.»                                Выполненные работы: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фасадов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09CE803-2E8E-F982-D85D-3472744433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31" y="2677081"/>
            <a:ext cx="5370085" cy="355680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748EDA2-8F7C-C940-B8E3-A2F7512851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167"/>
          <a:stretch/>
        </p:blipFill>
        <p:spPr>
          <a:xfrm>
            <a:off x="5995407" y="2677080"/>
            <a:ext cx="6032359" cy="355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186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E94E8B-D3EB-DCA0-AA5C-B79A00168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объекты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9AA4E5-15AF-C715-41D5-0832F34264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33600"/>
            <a:ext cx="8915400" cy="3777622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«Здание филармонии»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173D27B6-A163-D5D2-4BAF-FE558E9B9A7F}"/>
              </a:ext>
            </a:extLst>
          </p:cNvPr>
          <p:cNvSpPr txBox="1">
            <a:spLocks/>
          </p:cNvSpPr>
          <p:nvPr/>
        </p:nvSpPr>
        <p:spPr>
          <a:xfrm>
            <a:off x="838199" y="4368294"/>
            <a:ext cx="3827901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Выполненные работы: 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фасадов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524C1CF-5E9C-7A4C-B814-14AAC3E6F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5827" y="1983312"/>
            <a:ext cx="6631906" cy="392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4896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0598AFB-C7D1-F251-2101-F91E5EA91068}"/>
              </a:ext>
            </a:extLst>
          </p:cNvPr>
          <p:cNvSpPr txBox="1">
            <a:spLocks/>
          </p:cNvSpPr>
          <p:nvPr/>
        </p:nvSpPr>
        <p:spPr>
          <a:xfrm>
            <a:off x="2592925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Наши объекты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5C581A72-B2F1-4F08-F349-DE47C5EB0393}"/>
              </a:ext>
            </a:extLst>
          </p:cNvPr>
          <p:cNvSpPr txBox="1">
            <a:spLocks/>
          </p:cNvSpPr>
          <p:nvPr/>
        </p:nvSpPr>
        <p:spPr>
          <a:xfrm>
            <a:off x="838199" y="2133600"/>
            <a:ext cx="8915400" cy="3777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«Особняк Бреслина»</a:t>
            </a:r>
          </a:p>
          <a:p>
            <a:pPr marL="0" indent="0">
              <a:buFont typeface="Wingdings 3" charset="2"/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063D5914-7212-845A-D990-CB4FF65EAA96}"/>
              </a:ext>
            </a:extLst>
          </p:cNvPr>
          <p:cNvSpPr txBox="1">
            <a:spLocks/>
          </p:cNvSpPr>
          <p:nvPr/>
        </p:nvSpPr>
        <p:spPr>
          <a:xfrm>
            <a:off x="838199" y="4368294"/>
            <a:ext cx="3827901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Выполненные работы: 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фасадов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AFA7D59-0F3B-9D90-4D68-A1624B5AF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0161" y="1660269"/>
            <a:ext cx="7684451" cy="448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9528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3C958C4-38A5-281F-FE51-B01383ABB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объекты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59C5080F-DF0F-7E57-803F-37BCCB39CC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33600"/>
            <a:ext cx="3052865" cy="3777622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«Здание Челябинской областной универсальной научной библиотеки»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619D800F-7C73-6AFE-774B-ABD1EE3CAE88}"/>
              </a:ext>
            </a:extLst>
          </p:cNvPr>
          <p:cNvSpPr txBox="1">
            <a:spLocks/>
          </p:cNvSpPr>
          <p:nvPr/>
        </p:nvSpPr>
        <p:spPr>
          <a:xfrm>
            <a:off x="838199" y="4368294"/>
            <a:ext cx="3827901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Выполненные работы: 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фасадов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E027AF1-2567-D342-1D2E-E8B4A41C9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1075" y="1714689"/>
            <a:ext cx="7956448" cy="396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255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914E01-C6EF-C127-9144-D152A1582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объекты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800732-943D-B3F8-431C-E34BEF6FD6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961927"/>
            <a:ext cx="1953639" cy="6256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«Городская дума»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5EC77781-A0C0-1554-7B68-DBC8FE722EB4}"/>
              </a:ext>
            </a:extLst>
          </p:cNvPr>
          <p:cNvSpPr txBox="1">
            <a:spLocks/>
          </p:cNvSpPr>
          <p:nvPr/>
        </p:nvSpPr>
        <p:spPr>
          <a:xfrm>
            <a:off x="838199" y="4368294"/>
            <a:ext cx="3827901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Выполненные работы:             Ремонт фасадов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314BC67-0EC3-36ED-5F24-AD0C79701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2315" y="681037"/>
            <a:ext cx="6171572" cy="282690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B122B45-D1FB-9D0C-8FEA-1A603C10F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3162" y="3564865"/>
            <a:ext cx="5890725" cy="319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1465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C02099-ABE4-CC4B-73A9-DD69E96B5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объекты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96652F-9992-A31F-FD55-E068C3E3E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3255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Здание, где в редакции газеты «Голос Приуралья» в 1906 – 1910 гг. работал журналист В. А.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Весновский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в 1915 гг. уральский писатель А. Г. Туркин.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6E80B8E-AD12-BBA4-9472-DE74728FE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0960" y="2732760"/>
            <a:ext cx="7995536" cy="3501129"/>
          </a:xfrm>
          <a:prstGeom prst="rect">
            <a:avLst/>
          </a:prstGeom>
        </p:spPr>
      </p:pic>
      <p:sp>
        <p:nvSpPr>
          <p:cNvPr id="6" name="Объект 2">
            <a:extLst>
              <a:ext uri="{FF2B5EF4-FFF2-40B4-BE49-F238E27FC236}">
                <a16:creationId xmlns:a16="http://schemas.microsoft.com/office/drawing/2014/main" id="{8DEBA96E-C0CA-380F-CB30-C78C3B96576F}"/>
              </a:ext>
            </a:extLst>
          </p:cNvPr>
          <p:cNvSpPr txBox="1">
            <a:spLocks/>
          </p:cNvSpPr>
          <p:nvPr/>
        </p:nvSpPr>
        <p:spPr>
          <a:xfrm>
            <a:off x="838200" y="4368294"/>
            <a:ext cx="3072320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Выполненные работы: Ремонт фасадов</a:t>
            </a:r>
          </a:p>
        </p:txBody>
      </p:sp>
    </p:spTree>
    <p:extLst>
      <p:ext uri="{BB962C8B-B14F-4D97-AF65-F5344CB8AC3E}">
        <p14:creationId xmlns:p14="http://schemas.microsoft.com/office/powerpoint/2010/main" val="3502347154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367</TotalTime>
  <Words>303</Words>
  <Application>Microsoft Office PowerPoint</Application>
  <PresentationFormat>Широкоэкранный</PresentationFormat>
  <Paragraphs>63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Century Gothic</vt:lpstr>
      <vt:lpstr>Times New Roman</vt:lpstr>
      <vt:lpstr>Wingdings 3</vt:lpstr>
      <vt:lpstr>Легкий дым</vt:lpstr>
      <vt:lpstr>Государственный научно-производственный центр</vt:lpstr>
      <vt:lpstr>О нас</vt:lpstr>
      <vt:lpstr>Инструменты проектирования</vt:lpstr>
      <vt:lpstr>Наши объекты</vt:lpstr>
      <vt:lpstr>Наши объекты</vt:lpstr>
      <vt:lpstr>Презентация PowerPoint</vt:lpstr>
      <vt:lpstr>Наши объекты</vt:lpstr>
      <vt:lpstr>Наши объекты</vt:lpstr>
      <vt:lpstr>Наши объекты</vt:lpstr>
      <vt:lpstr>Наши объекты</vt:lpstr>
      <vt:lpstr>Наши объекты</vt:lpstr>
      <vt:lpstr>Наши объекты</vt:lpstr>
      <vt:lpstr>Почему выбирают нас как проектировщика</vt:lpstr>
      <vt:lpstr>Наши контакты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Алексей Третьяков</dc:creator>
  <cp:lastModifiedBy>Алексей Третьяков</cp:lastModifiedBy>
  <cp:revision>10</cp:revision>
  <dcterms:created xsi:type="dcterms:W3CDTF">2026-04-15T06:42:27Z</dcterms:created>
  <dcterms:modified xsi:type="dcterms:W3CDTF">2026-04-15T13:06:32Z</dcterms:modified>
</cp:coreProperties>
</file>